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6256000" cy="9144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0CE0311-EDC4-4A8F-8C06-D3E7F6D64030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DDCADE4-77D0-47A9-91AB-83B00BD2FF6A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A0CE825-71E3-430D-A59C-A15EE3111A1D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D250979-844C-453E-A057-30DB61D80D84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B537F1A-A77F-4FF2-A7C2-18AB26DBC26E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F988192-F196-4DBF-A9B4-290EF8C51675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E97682-D0FC-4BC1-B946-152CA531DB28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192EC19-5878-495B-A32D-D6B2A67CCC2E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7B819CA-FF7E-46E1-909B-2EE58377D01A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title"/>
          </p:nvPr>
        </p:nvSpPr>
        <p:spPr>
          <a:xfrm>
            <a:off x="812520" y="364680"/>
            <a:ext cx="14630040" cy="1526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914400"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812520" y="2139480"/>
            <a:ext cx="14630040" cy="530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 defTabSz="914400"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62141FB-7FD5-41F8-9AFB-EEA29344819C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algn="l" defTabSz="914400"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algn="l" defTabSz="9144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algn="l" defTabSz="9144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algn="l" defTabSz="9144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algn="l" defTabSz="9144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85D8020-D6C4-4CFD-A7FF-CFEA6D78A098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2"/>
          <p:cNvPicPr/>
          <p:nvPr/>
        </p:nvPicPr>
        <p:blipFill>
          <a:blip r:embed="rId1"/>
          <a:stretch/>
        </p:blipFill>
        <p:spPr>
          <a:xfrm>
            <a:off x="-55800" y="7668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2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2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2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2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2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2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2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Application>LibreOffice/26.2.4.2$Windows_X86_64 LibreOffice_project/0229ac93fcf0d7cbc6376066c6f35021cef002dc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/>
  <dc:description/>
  <dc:language>en-GB</dc:language>
  <cp:lastModifiedBy>Steve Bastiman</cp:lastModifiedBy>
  <dcterms:modified xsi:type="dcterms:W3CDTF">2026-11-06T14:02:38Z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